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11"/>
    <p:restoredTop sz="94652"/>
  </p:normalViewPr>
  <p:slideViewPr>
    <p:cSldViewPr snapToGrid="0" snapToObjects="1">
      <p:cViewPr varScale="1">
        <p:scale>
          <a:sx n="77" d="100"/>
          <a:sy n="77" d="100"/>
        </p:scale>
        <p:origin x="224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5A5E6B33-5BE1-2A44-A4D6-36A610022A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34817" y="0"/>
            <a:ext cx="1363353" cy="13633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15118B37-3F11-2A47-ABB1-8EEF371523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494647"/>
            <a:ext cx="1363353" cy="13633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BA1032AB-C1E1-C842-92C6-73B0775FB8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494647"/>
            <a:ext cx="1363353" cy="13633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EA8CA259-C7E5-A44D-9980-D1A797B127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494647"/>
            <a:ext cx="1363353" cy="13633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5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D54B4-818E-D74C-9B98-D57C0A720B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FitBet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2ABA1-C866-6D41-A372-859D4841CB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social workout platform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529E3E-3E86-2540-9CF2-1C100D061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988" y="182879"/>
            <a:ext cx="1363353" cy="136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62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5AC3-B2BF-8745-B03B-8A9087D65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5FB416-0617-1D44-A77F-B5787B299EF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Looking for fitness motivation</a:t>
            </a:r>
          </a:p>
          <a:p>
            <a:r>
              <a:rPr lang="en-US" dirty="0"/>
              <a:t>Like social interaction with friends</a:t>
            </a:r>
          </a:p>
          <a:p>
            <a:r>
              <a:rPr lang="en-US" dirty="0"/>
              <a:t>Existing fitness apps require same device</a:t>
            </a:r>
          </a:p>
          <a:p>
            <a:r>
              <a:rPr lang="en-US" dirty="0"/>
              <a:t>Existing fitness challenges are not personal</a:t>
            </a:r>
          </a:p>
        </p:txBody>
      </p:sp>
    </p:spTree>
    <p:extLst>
      <p:ext uri="{BB962C8B-B14F-4D97-AF65-F5344CB8AC3E}">
        <p14:creationId xmlns:p14="http://schemas.microsoft.com/office/powerpoint/2010/main" val="947097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5AC3-B2BF-8745-B03B-8A9087D65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- </a:t>
            </a:r>
            <a:r>
              <a:rPr lang="en-US" dirty="0" err="1"/>
              <a:t>Fitbet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5FB416-0617-1D44-A77F-B5787B299EF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Multi-device</a:t>
            </a:r>
          </a:p>
          <a:p>
            <a:r>
              <a:rPr lang="en-US" dirty="0"/>
              <a:t>Personal </a:t>
            </a:r>
          </a:p>
          <a:p>
            <a:pPr lvl="1"/>
            <a:r>
              <a:rPr lang="en-US" dirty="0"/>
              <a:t>Social platform</a:t>
            </a:r>
          </a:p>
          <a:p>
            <a:pPr lvl="1"/>
            <a:r>
              <a:rPr lang="en-US" dirty="0"/>
              <a:t>group interaction</a:t>
            </a:r>
          </a:p>
          <a:p>
            <a:pPr lvl="2"/>
            <a:r>
              <a:rPr lang="en-US" dirty="0"/>
              <a:t>Chat interface</a:t>
            </a:r>
          </a:p>
          <a:p>
            <a:pPr lvl="1"/>
            <a:r>
              <a:rPr lang="en-US" dirty="0"/>
              <a:t>Challenges</a:t>
            </a:r>
          </a:p>
          <a:p>
            <a:pPr lvl="2"/>
            <a:r>
              <a:rPr lang="en-US" dirty="0"/>
              <a:t>Bet (</a:t>
            </a:r>
            <a:r>
              <a:rPr lang="en-US" dirty="0" err="1"/>
              <a:t>venmo</a:t>
            </a:r>
            <a:r>
              <a:rPr lang="en-US" dirty="0"/>
              <a:t>), custom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2040A5-9291-3747-B54D-20E54482E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3504" y="1538579"/>
            <a:ext cx="2267759" cy="6146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4D36A-541F-B948-BBD4-1D264BF9D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781" y="2842793"/>
            <a:ext cx="1571445" cy="58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64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38000">
              <a:srgbClr val="E4E4E4"/>
            </a:gs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20B14-44C8-DE42-BA8F-CA2FEF815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0"/>
            <a:ext cx="10364451" cy="1596177"/>
          </a:xfrm>
        </p:spPr>
        <p:txBody>
          <a:bodyPr/>
          <a:lstStyle/>
          <a:p>
            <a:r>
              <a:rPr lang="en-US" dirty="0"/>
              <a:t>Technology integrations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D1289A-FD95-9C45-8B22-6A67F9B10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63" y="3031682"/>
            <a:ext cx="1513541" cy="6461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C9B042-F4CC-A742-A639-0A509E848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952" y="3030690"/>
            <a:ext cx="1917700" cy="1054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7E3B8A-428C-6643-9775-311CCFDDD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9502" y="5067178"/>
            <a:ext cx="2768600" cy="723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5CAFA4-5A1B-6D44-9E5D-24A9653B2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458" y="3031682"/>
            <a:ext cx="1778461" cy="824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7815C4-3C6F-6A4D-BA94-BBCA2A030D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6782" y="1434513"/>
            <a:ext cx="1406344" cy="5225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0C1917-4BBC-834E-B52A-6A369ABE51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451271"/>
            <a:ext cx="1470310" cy="39849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A32AA8C-8A4B-5744-899A-43EF7C35AD9C}"/>
              </a:ext>
            </a:extLst>
          </p:cNvPr>
          <p:cNvCxnSpPr>
            <a:cxnSpLocks/>
          </p:cNvCxnSpPr>
          <p:nvPr/>
        </p:nvCxnSpPr>
        <p:spPr>
          <a:xfrm>
            <a:off x="2480314" y="3408120"/>
            <a:ext cx="1569188" cy="481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96FE38-980F-DD46-9655-0E8497923EC7}"/>
              </a:ext>
            </a:extLst>
          </p:cNvPr>
          <p:cNvCxnSpPr>
            <a:cxnSpLocks/>
          </p:cNvCxnSpPr>
          <p:nvPr/>
        </p:nvCxnSpPr>
        <p:spPr>
          <a:xfrm flipV="1">
            <a:off x="6648921" y="3443764"/>
            <a:ext cx="1730308" cy="124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AFA19D2-AE98-6642-8DE3-B1906F12AAD3}"/>
              </a:ext>
            </a:extLst>
          </p:cNvPr>
          <p:cNvCxnSpPr>
            <a:cxnSpLocks/>
          </p:cNvCxnSpPr>
          <p:nvPr/>
        </p:nvCxnSpPr>
        <p:spPr>
          <a:xfrm>
            <a:off x="5400551" y="4240014"/>
            <a:ext cx="0" cy="6811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FB3A681-792E-3648-8081-3B495519D33C}"/>
              </a:ext>
            </a:extLst>
          </p:cNvPr>
          <p:cNvCxnSpPr/>
          <p:nvPr/>
        </p:nvCxnSpPr>
        <p:spPr>
          <a:xfrm>
            <a:off x="4474952" y="2128058"/>
            <a:ext cx="678939" cy="714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B25C7E6-65AE-A147-9E33-5300B541CAB4}"/>
              </a:ext>
            </a:extLst>
          </p:cNvPr>
          <p:cNvCxnSpPr>
            <a:cxnSpLocks/>
          </p:cNvCxnSpPr>
          <p:nvPr/>
        </p:nvCxnSpPr>
        <p:spPr>
          <a:xfrm flipH="1">
            <a:off x="6090459" y="1995809"/>
            <a:ext cx="727643" cy="886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0B647D6-ECCF-6749-A212-1282D54D01EA}"/>
              </a:ext>
            </a:extLst>
          </p:cNvPr>
          <p:cNvSpPr txBox="1"/>
          <p:nvPr/>
        </p:nvSpPr>
        <p:spPr>
          <a:xfrm>
            <a:off x="724142" y="3836173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D0BE3E-2BA9-5646-A3F1-24F37CE34927}"/>
              </a:ext>
            </a:extLst>
          </p:cNvPr>
          <p:cNvSpPr txBox="1"/>
          <p:nvPr/>
        </p:nvSpPr>
        <p:spPr>
          <a:xfrm>
            <a:off x="4890244" y="2043045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data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0F42F1-C05C-594A-9017-2F9D7F7DFBE3}"/>
              </a:ext>
            </a:extLst>
          </p:cNvPr>
          <p:cNvSpPr txBox="1"/>
          <p:nvPr/>
        </p:nvSpPr>
        <p:spPr>
          <a:xfrm>
            <a:off x="6907351" y="2978232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Interface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8B5E42-0848-A249-BC86-029E4F3125A1}"/>
              </a:ext>
            </a:extLst>
          </p:cNvPr>
          <p:cNvSpPr txBox="1"/>
          <p:nvPr/>
        </p:nvSpPr>
        <p:spPr>
          <a:xfrm>
            <a:off x="4343290" y="5921982"/>
            <a:ext cx="2305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&amp; Challenge data</a:t>
            </a:r>
          </a:p>
        </p:txBody>
      </p:sp>
    </p:spTree>
    <p:extLst>
      <p:ext uri="{BB962C8B-B14F-4D97-AF65-F5344CB8AC3E}">
        <p14:creationId xmlns:p14="http://schemas.microsoft.com/office/powerpoint/2010/main" val="400300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gnetic Disk 1">
            <a:extLst>
              <a:ext uri="{FF2B5EF4-FFF2-40B4-BE49-F238E27FC236}">
                <a16:creationId xmlns:a16="http://schemas.microsoft.com/office/drawing/2014/main" id="{74B5940C-15FD-1446-86E9-CE6D3725272C}"/>
              </a:ext>
            </a:extLst>
          </p:cNvPr>
          <p:cNvSpPr/>
          <p:nvPr/>
        </p:nvSpPr>
        <p:spPr>
          <a:xfrm>
            <a:off x="1767467" y="5560740"/>
            <a:ext cx="780586" cy="84749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table</a:t>
            </a:r>
          </a:p>
        </p:txBody>
      </p:sp>
      <p:sp>
        <p:nvSpPr>
          <p:cNvPr id="3" name="Decision 2">
            <a:extLst>
              <a:ext uri="{FF2B5EF4-FFF2-40B4-BE49-F238E27FC236}">
                <a16:creationId xmlns:a16="http://schemas.microsoft.com/office/drawing/2014/main" id="{F680270F-9B80-284E-A64A-AB5BF9331099}"/>
              </a:ext>
            </a:extLst>
          </p:cNvPr>
          <p:cNvSpPr/>
          <p:nvPr/>
        </p:nvSpPr>
        <p:spPr>
          <a:xfrm>
            <a:off x="1756317" y="2687444"/>
            <a:ext cx="791736" cy="71367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rocess 3">
            <a:extLst>
              <a:ext uri="{FF2B5EF4-FFF2-40B4-BE49-F238E27FC236}">
                <a16:creationId xmlns:a16="http://schemas.microsoft.com/office/drawing/2014/main" id="{1278D196-2AF4-1E47-97F7-DBCA1CB41005}"/>
              </a:ext>
            </a:extLst>
          </p:cNvPr>
          <p:cNvSpPr/>
          <p:nvPr/>
        </p:nvSpPr>
        <p:spPr>
          <a:xfrm>
            <a:off x="468350" y="2575932"/>
            <a:ext cx="992459" cy="93670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Login page</a:t>
            </a:r>
          </a:p>
        </p:txBody>
      </p:sp>
      <p:sp>
        <p:nvSpPr>
          <p:cNvPr id="5" name="Process 4">
            <a:extLst>
              <a:ext uri="{FF2B5EF4-FFF2-40B4-BE49-F238E27FC236}">
                <a16:creationId xmlns:a16="http://schemas.microsoft.com/office/drawing/2014/main" id="{5C25FD79-979D-4242-85E3-5649C1FB7523}"/>
              </a:ext>
            </a:extLst>
          </p:cNvPr>
          <p:cNvSpPr/>
          <p:nvPr/>
        </p:nvSpPr>
        <p:spPr>
          <a:xfrm>
            <a:off x="1460809" y="3954965"/>
            <a:ext cx="1382752" cy="124150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Registration page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2AA117-E7C7-334B-A25F-25CE3BF3DED8}"/>
              </a:ext>
            </a:extLst>
          </p:cNvPr>
          <p:cNvCxnSpPr>
            <a:stCxn id="3" idx="2"/>
            <a:endCxn id="5" idx="0"/>
          </p:cNvCxnSpPr>
          <p:nvPr/>
        </p:nvCxnSpPr>
        <p:spPr>
          <a:xfrm>
            <a:off x="2152185" y="3401122"/>
            <a:ext cx="0" cy="553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82AB5D4-1186-6F47-821A-5B42190D9F51}"/>
              </a:ext>
            </a:extLst>
          </p:cNvPr>
          <p:cNvCxnSpPr>
            <a:cxnSpLocks/>
            <a:endCxn id="2" idx="1"/>
          </p:cNvCxnSpPr>
          <p:nvPr/>
        </p:nvCxnSpPr>
        <p:spPr>
          <a:xfrm flipH="1">
            <a:off x="2157760" y="5196468"/>
            <a:ext cx="1860" cy="364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6E8454-C2C9-FA4E-BE46-53926E11971B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1460809" y="3044283"/>
            <a:ext cx="292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446EB0C-241C-AF42-A0BC-702E31810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032" y="1765168"/>
            <a:ext cx="1933013" cy="255823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1DAFBA0-3A25-4549-92CB-D5B8D442BD1A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2548053" y="3044283"/>
            <a:ext cx="635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gnetic Disk 10">
            <a:extLst>
              <a:ext uri="{FF2B5EF4-FFF2-40B4-BE49-F238E27FC236}">
                <a16:creationId xmlns:a16="http://schemas.microsoft.com/office/drawing/2014/main" id="{324C7404-7086-BF4A-941A-CCAB1188404A}"/>
              </a:ext>
            </a:extLst>
          </p:cNvPr>
          <p:cNvSpPr/>
          <p:nvPr/>
        </p:nvSpPr>
        <p:spPr>
          <a:xfrm>
            <a:off x="3095964" y="4772721"/>
            <a:ext cx="780586" cy="84749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table</a:t>
            </a:r>
          </a:p>
        </p:txBody>
      </p:sp>
      <p:sp>
        <p:nvSpPr>
          <p:cNvPr id="12" name="Data 11">
            <a:extLst>
              <a:ext uri="{FF2B5EF4-FFF2-40B4-BE49-F238E27FC236}">
                <a16:creationId xmlns:a16="http://schemas.microsoft.com/office/drawing/2014/main" id="{8329C7C8-B73D-BB43-9301-0BE2C8D5746E}"/>
              </a:ext>
            </a:extLst>
          </p:cNvPr>
          <p:cNvSpPr/>
          <p:nvPr/>
        </p:nvSpPr>
        <p:spPr>
          <a:xfrm>
            <a:off x="4128953" y="4772721"/>
            <a:ext cx="1493677" cy="122752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 device APIs</a:t>
            </a:r>
          </a:p>
        </p:txBody>
      </p:sp>
      <p:sp>
        <p:nvSpPr>
          <p:cNvPr id="13" name="Data 12">
            <a:extLst>
              <a:ext uri="{FF2B5EF4-FFF2-40B4-BE49-F238E27FC236}">
                <a16:creationId xmlns:a16="http://schemas.microsoft.com/office/drawing/2014/main" id="{2D6414FC-6B9E-2348-A1FD-51CEC0C92B69}"/>
              </a:ext>
            </a:extLst>
          </p:cNvPr>
          <p:cNvSpPr/>
          <p:nvPr/>
        </p:nvSpPr>
        <p:spPr>
          <a:xfrm>
            <a:off x="4281353" y="4925121"/>
            <a:ext cx="1493677" cy="122752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 device APIs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DEA7D0A-8FA3-6E44-BCB1-8858DB1B8DDC}"/>
              </a:ext>
            </a:extLst>
          </p:cNvPr>
          <p:cNvCxnSpPr>
            <a:stCxn id="9" idx="2"/>
            <a:endCxn id="11" idx="1"/>
          </p:cNvCxnSpPr>
          <p:nvPr/>
        </p:nvCxnSpPr>
        <p:spPr>
          <a:xfrm flipH="1">
            <a:off x="3486257" y="4323398"/>
            <a:ext cx="664282" cy="449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CBA9EDE-66F2-C647-BE47-407FBCF7905F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>
            <a:off x="4150539" y="4323398"/>
            <a:ext cx="874620" cy="449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F2676927-0139-A645-AC5B-F316C95A0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906" y="645346"/>
            <a:ext cx="1287722" cy="1923329"/>
          </a:xfrm>
          <a:prstGeom prst="rect">
            <a:avLst/>
          </a:prstGeom>
        </p:spPr>
      </p:pic>
      <p:sp>
        <p:nvSpPr>
          <p:cNvPr id="17" name="Process 16">
            <a:extLst>
              <a:ext uri="{FF2B5EF4-FFF2-40B4-BE49-F238E27FC236}">
                <a16:creationId xmlns:a16="http://schemas.microsoft.com/office/drawing/2014/main" id="{59E8CCCA-DF1F-4D40-A379-B072A2AA0980}"/>
              </a:ext>
            </a:extLst>
          </p:cNvPr>
          <p:cNvSpPr/>
          <p:nvPr/>
        </p:nvSpPr>
        <p:spPr>
          <a:xfrm>
            <a:off x="8494906" y="2794351"/>
            <a:ext cx="1287722" cy="133934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Challenge details</a:t>
            </a:r>
          </a:p>
        </p:txBody>
      </p:sp>
      <p:sp>
        <p:nvSpPr>
          <p:cNvPr id="18" name="Process 17">
            <a:extLst>
              <a:ext uri="{FF2B5EF4-FFF2-40B4-BE49-F238E27FC236}">
                <a16:creationId xmlns:a16="http://schemas.microsoft.com/office/drawing/2014/main" id="{BDF91D45-BF1C-FD4A-8E30-7D7EF755894D}"/>
              </a:ext>
            </a:extLst>
          </p:cNvPr>
          <p:cNvSpPr/>
          <p:nvPr/>
        </p:nvSpPr>
        <p:spPr>
          <a:xfrm>
            <a:off x="6063498" y="555722"/>
            <a:ext cx="1143686" cy="126309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Profile settings (passport variable)</a:t>
            </a:r>
          </a:p>
        </p:txBody>
      </p:sp>
      <p:sp>
        <p:nvSpPr>
          <p:cNvPr id="19" name="Process 18">
            <a:extLst>
              <a:ext uri="{FF2B5EF4-FFF2-40B4-BE49-F238E27FC236}">
                <a16:creationId xmlns:a16="http://schemas.microsoft.com/office/drawing/2014/main" id="{1BCF3D20-6B00-DB44-A55E-86EB94A892B4}"/>
              </a:ext>
            </a:extLst>
          </p:cNvPr>
          <p:cNvSpPr/>
          <p:nvPr/>
        </p:nvSpPr>
        <p:spPr>
          <a:xfrm>
            <a:off x="8494905" y="4477297"/>
            <a:ext cx="1287723" cy="138647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and join</a:t>
            </a:r>
          </a:p>
          <a:p>
            <a:pPr algn="ctr"/>
            <a:r>
              <a:rPr lang="en-US" dirty="0"/>
              <a:t>challenges</a:t>
            </a:r>
          </a:p>
        </p:txBody>
      </p:sp>
      <p:sp>
        <p:nvSpPr>
          <p:cNvPr id="20" name="Magnetic Disk 19">
            <a:extLst>
              <a:ext uri="{FF2B5EF4-FFF2-40B4-BE49-F238E27FC236}">
                <a16:creationId xmlns:a16="http://schemas.microsoft.com/office/drawing/2014/main" id="{262FD00F-0EDB-EE4C-802F-F15966E1D474}"/>
              </a:ext>
            </a:extLst>
          </p:cNvPr>
          <p:cNvSpPr/>
          <p:nvPr/>
        </p:nvSpPr>
        <p:spPr>
          <a:xfrm>
            <a:off x="10354327" y="2451143"/>
            <a:ext cx="1126474" cy="12269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challenge table</a:t>
            </a:r>
          </a:p>
        </p:txBody>
      </p:sp>
      <p:sp>
        <p:nvSpPr>
          <p:cNvPr id="21" name="Magnetic Disk 20">
            <a:extLst>
              <a:ext uri="{FF2B5EF4-FFF2-40B4-BE49-F238E27FC236}">
                <a16:creationId xmlns:a16="http://schemas.microsoft.com/office/drawing/2014/main" id="{CEF89B10-629C-5A49-8C92-4B6FBDE620AA}"/>
              </a:ext>
            </a:extLst>
          </p:cNvPr>
          <p:cNvSpPr/>
          <p:nvPr/>
        </p:nvSpPr>
        <p:spPr>
          <a:xfrm>
            <a:off x="10527271" y="3954965"/>
            <a:ext cx="780586" cy="84749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table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0405A1C-237C-D546-AECD-A1E6F5C03401}"/>
              </a:ext>
            </a:extLst>
          </p:cNvPr>
          <p:cNvCxnSpPr>
            <a:cxnSpLocks/>
            <a:stCxn id="17" idx="3"/>
            <a:endCxn id="20" idx="2"/>
          </p:cNvCxnSpPr>
          <p:nvPr/>
        </p:nvCxnSpPr>
        <p:spPr>
          <a:xfrm flipV="1">
            <a:off x="9782628" y="3064593"/>
            <a:ext cx="571699" cy="399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4AAAACB-D6E6-8846-A31D-5ACA74C4EC72}"/>
              </a:ext>
            </a:extLst>
          </p:cNvPr>
          <p:cNvCxnSpPr>
            <a:cxnSpLocks/>
            <a:stCxn id="19" idx="3"/>
            <a:endCxn id="20" idx="2"/>
          </p:cNvCxnSpPr>
          <p:nvPr/>
        </p:nvCxnSpPr>
        <p:spPr>
          <a:xfrm flipV="1">
            <a:off x="9782628" y="3064593"/>
            <a:ext cx="571699" cy="21059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B062454-2EA7-A242-A662-A322CD855D93}"/>
              </a:ext>
            </a:extLst>
          </p:cNvPr>
          <p:cNvCxnSpPr>
            <a:cxnSpLocks/>
            <a:stCxn id="19" idx="3"/>
            <a:endCxn id="21" idx="2"/>
          </p:cNvCxnSpPr>
          <p:nvPr/>
        </p:nvCxnSpPr>
        <p:spPr>
          <a:xfrm flipV="1">
            <a:off x="9782628" y="4378712"/>
            <a:ext cx="744643" cy="791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5BCCBEA-E2B4-A94B-9AE1-1E7E23C80A8E}"/>
              </a:ext>
            </a:extLst>
          </p:cNvPr>
          <p:cNvCxnSpPr>
            <a:cxnSpLocks/>
            <a:stCxn id="16" idx="3"/>
            <a:endCxn id="20" idx="2"/>
          </p:cNvCxnSpPr>
          <p:nvPr/>
        </p:nvCxnSpPr>
        <p:spPr>
          <a:xfrm>
            <a:off x="9782628" y="1607011"/>
            <a:ext cx="571699" cy="1457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DF329A1-3F87-D845-8057-57C8EBA63C12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 flipV="1">
            <a:off x="5117045" y="1607011"/>
            <a:ext cx="3377861" cy="1437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8B17141-BFE4-8242-A938-4DC5BAD81D27}"/>
              </a:ext>
            </a:extLst>
          </p:cNvPr>
          <p:cNvCxnSpPr>
            <a:cxnSpLocks/>
            <a:stCxn id="9" idx="3"/>
            <a:endCxn id="17" idx="1"/>
          </p:cNvCxnSpPr>
          <p:nvPr/>
        </p:nvCxnSpPr>
        <p:spPr>
          <a:xfrm>
            <a:off x="5117045" y="3044283"/>
            <a:ext cx="3377861" cy="419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3BF1E2E-0826-5445-BC2B-5515B90F446E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>
            <a:off x="5117045" y="3044283"/>
            <a:ext cx="3377860" cy="21262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2440013-8EB1-3C44-9096-A5929A30AB61}"/>
              </a:ext>
            </a:extLst>
          </p:cNvPr>
          <p:cNvCxnSpPr>
            <a:stCxn id="18" idx="1"/>
            <a:endCxn id="9" idx="3"/>
          </p:cNvCxnSpPr>
          <p:nvPr/>
        </p:nvCxnSpPr>
        <p:spPr>
          <a:xfrm flipH="1">
            <a:off x="5117045" y="1187271"/>
            <a:ext cx="946453" cy="18570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3AC8039-6BBC-9447-BADA-5BA178BA1F22}"/>
              </a:ext>
            </a:extLst>
          </p:cNvPr>
          <p:cNvSpPr txBox="1"/>
          <p:nvPr/>
        </p:nvSpPr>
        <p:spPr>
          <a:xfrm>
            <a:off x="1198873" y="677248"/>
            <a:ext cx="24133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MVP Data Flow</a:t>
            </a:r>
          </a:p>
        </p:txBody>
      </p:sp>
    </p:spTree>
    <p:extLst>
      <p:ext uri="{BB962C8B-B14F-4D97-AF65-F5344CB8AC3E}">
        <p14:creationId xmlns:p14="http://schemas.microsoft.com/office/powerpoint/2010/main" val="3046793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E77757D2-FE5D-8A42-8C95-2E9BB055E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622300"/>
            <a:ext cx="86106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47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EF349E-CE29-DA4A-A548-1057B097F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793750"/>
            <a:ext cx="88773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00617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1810</TotalTime>
  <Words>88</Words>
  <Application>Microsoft Macintosh PowerPoint</Application>
  <PresentationFormat>Widescreen</PresentationFormat>
  <Paragraphs>33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Tw Cen MT</vt:lpstr>
      <vt:lpstr>Droplet</vt:lpstr>
      <vt:lpstr>FitBet</vt:lpstr>
      <vt:lpstr>Problem</vt:lpstr>
      <vt:lpstr>Solution - Fitbet</vt:lpstr>
      <vt:lpstr>Technology integrations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FitBet</dc:title>
  <dc:creator>Annette Beatty</dc:creator>
  <cp:lastModifiedBy>Annette Beatty</cp:lastModifiedBy>
  <cp:revision>7</cp:revision>
  <dcterms:created xsi:type="dcterms:W3CDTF">2018-10-13T15:50:50Z</dcterms:created>
  <dcterms:modified xsi:type="dcterms:W3CDTF">2018-10-14T22:00:57Z</dcterms:modified>
</cp:coreProperties>
</file>